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121635-06A7-4C30-9425-1E8F5D7BD343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A64648-6EFC-4144-914D-9294CA6977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każdy Rodzic wiedzieć powinien  </a:t>
            </a:r>
            <a:br>
              <a:rPr lang="pl-PL" dirty="0" smtClean="0"/>
            </a:br>
            <a:r>
              <a:rPr lang="pl-PL" dirty="0" smtClean="0"/>
              <a:t>czyli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416824" cy="144016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 </a:t>
            </a:r>
            <a:r>
              <a:rPr lang="pl-PL" sz="2400" dirty="0" smtClean="0"/>
              <a:t>W</a:t>
            </a:r>
            <a:r>
              <a:rPr lang="pl-PL" sz="2400" dirty="0" smtClean="0"/>
              <a:t>pływ aktywności fizycznej</a:t>
            </a:r>
          </a:p>
          <a:p>
            <a:r>
              <a:rPr lang="pl-PL" sz="2400" dirty="0" smtClean="0"/>
              <a:t> </a:t>
            </a:r>
            <a:r>
              <a:rPr lang="pl-PL" sz="2400" dirty="0" smtClean="0"/>
              <a:t>na </a:t>
            </a:r>
            <a:r>
              <a:rPr lang="pl-PL" sz="2400" dirty="0" smtClean="0"/>
              <a:t>zdrowie naszych dzieci </a:t>
            </a:r>
            <a:endParaRPr lang="pl-PL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171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256584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531440"/>
            <a:ext cx="8229600" cy="2808312"/>
          </a:xfrm>
        </p:spPr>
        <p:txBody>
          <a:bodyPr>
            <a:normAutofit/>
          </a:bodyPr>
          <a:lstStyle/>
          <a:p>
            <a:r>
              <a:rPr lang="pl-PL" b="1" dirty="0" smtClean="0"/>
              <a:t>Pozwól dziecku spróbować różnych dyscyplin!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36912"/>
            <a:ext cx="8229600" cy="3759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endParaRPr lang="pl-PL" sz="2800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b="1" dirty="0" smtClean="0"/>
              <a:t>Jeśli pływanie lub gra w koszykówkę nie należy do ulubionych zajęć Twojego dziecka, poszukajcie innych rozwiązań! Być może taniec, jazda na rolkach, wspólne bieganie lub zabawa w podchody, gra w badmintona lub rzucanie ringo bardziej przypadną mu do gustu. Możecie też codzienne robić coś innego – możliwości są niemal nieograniczone!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Sport to zabawa i tak </a:t>
            </a:r>
            <a:r>
              <a:rPr lang="pl-PL" b="1" dirty="0" smtClean="0"/>
              <a:t>ma pozostać</a:t>
            </a:r>
            <a:r>
              <a:rPr lang="pl-PL" b="1" dirty="0" smtClean="0"/>
              <a:t>!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751144"/>
            <a:ext cx="7239000" cy="410685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 Aby wyrobić zdrowe nawyki na przyszłość aktywność fizyczna powinna być kojarzona przez dziecko z czymś przyjemnym, zadbajmy zatem o wesołą i przyjazną atmosferę. Nie zawsze trzeba być również najlepszym – sport może nauczyć przegrywać zarówno dzieci jak i rodziców.</a:t>
            </a:r>
            <a:endParaRPr lang="pl-PL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56792"/>
            <a:ext cx="321945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Rodzicu pamiętaj, nie zwalniaj dziecka z zajęć </a:t>
            </a:r>
            <a:r>
              <a:rPr lang="pl-PL" dirty="0" err="1" smtClean="0"/>
              <a:t>wf-u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9872" y="4509120"/>
            <a:ext cx="5114778" cy="1101248"/>
          </a:xfrm>
        </p:spPr>
        <p:txBody>
          <a:bodyPr/>
          <a:lstStyle/>
          <a:p>
            <a:r>
              <a:rPr lang="pl-PL" b="1" dirty="0" smtClean="0"/>
              <a:t>Zespół Szkoły Promującej Zdrowie</a:t>
            </a:r>
          </a:p>
          <a:p>
            <a:r>
              <a:rPr lang="pl-PL" b="1" dirty="0" smtClean="0"/>
              <a:t> SP nr 24 w Lublinie</a:t>
            </a:r>
            <a:endParaRPr lang="pl-PL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171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5832649" cy="220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Korzyści wynikające z regularnej aktywności fizycznej to nie tylko lepsza kontrola masy ciała, poprawa wydolności i ogólnej sprawności fizycznej, ale też wzmocnienie stawów, więzadeł i wpływ na mineralizację kości, dotlenienie tkanek i narządów oraz zmniejszenie ryzyka wad postawy.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6950968" cy="44838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Ponadto regularny ruch korzystnie wpływa na niemal każdy układ w naszym organizmie – od układu oddechowego (m.in. powiększenie pojemności płuc i zwiększenie długu tlenowego), przez nerwowy (m.in. zwiększenie szybkości przewodzenia bodźców nerwowych, poprawa koordynacji ruchowej, obniżanie stanów depresyjnych i poprawa jakości snu), immunologiczny (wzrost odporności na zachorowania), a nawet hormonalny (m.in. regulacja wydzielania hormonów).</a:t>
            </a:r>
          </a:p>
          <a:p>
            <a:endParaRPr lang="pl-PL" dirty="0"/>
          </a:p>
        </p:txBody>
      </p:sp>
      <p:pic>
        <p:nvPicPr>
          <p:cNvPr id="7172" name="Picture 4" descr="C:\Users\Bonnie Moorhen\Desktop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329793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92494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	Oprócz korzyści fizycznych sport uczy również koncentracji, wytrwałości, systematyczności i samodyscypliny, a także pracy w grupie. Dodatkowe korzyści to także budowanie własnej wartości i pewności siebie, rozładowanie stresu, socjalizacja i przede wszystkim poprawa humoru!</a:t>
            </a:r>
            <a:endParaRPr lang="pl-PL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2656"/>
            <a:ext cx="30480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933056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Dzieci aktywne fizycznie od najmłodszych lat wyrabiają w sobie nawyk regularnego aktywnego spędzania czasu, co korzystnie rzutuje na ich przyszłe nawyki;)</a:t>
            </a:r>
            <a:endParaRPr lang="pl-PL" b="1" dirty="0"/>
          </a:p>
        </p:txBody>
      </p:sp>
      <p:pic>
        <p:nvPicPr>
          <p:cNvPr id="5122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764704"/>
            <a:ext cx="23042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 skoro już TO Państwo wiecie…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7812360" cy="1320552"/>
          </a:xfrm>
        </p:spPr>
        <p:txBody>
          <a:bodyPr/>
          <a:lstStyle/>
          <a:p>
            <a:r>
              <a:rPr lang="pl-PL" dirty="0" smtClean="0"/>
              <a:t>  To jak zachęcić dziecko do aktywności fizycznej?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39000" cy="1143000"/>
          </a:xfrm>
        </p:spPr>
        <p:txBody>
          <a:bodyPr/>
          <a:lstStyle/>
          <a:p>
            <a:r>
              <a:rPr lang="pl-PL" b="1" dirty="0" smtClean="0"/>
              <a:t>Świeć przykładem!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</a:t>
            </a:r>
          </a:p>
          <a:p>
            <a:pPr>
              <a:buNone/>
            </a:pPr>
            <a:r>
              <a:rPr lang="pl-PL" b="1" dirty="0" smtClean="0"/>
              <a:t>   To jest najsilniejszy bodziec. Dzieci aktywnych rodziców także są bardziej aktywne. To oczywiste – przecież jesteście dla nich wzorem do naśladowania!</a:t>
            </a: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933056"/>
            <a:ext cx="5832648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    Ćwiczcie wspólnie!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56992"/>
            <a:ext cx="7239000" cy="29523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  W samotności zawsze jest smutniej, trudniej jest również zmotywować się do wyjścia na siłownię lub inne zajęcia. Robiąc coś wspólnie możemy więcej! Dodatkowo wspólny wysiłek zacieśnia więzi, pomaga budować zaufanie i dzielić wspólne pasje – układ idealny.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6350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Ćwiczcie </a:t>
            </a:r>
            <a:r>
              <a:rPr lang="pl-PL" b="1" dirty="0" smtClean="0"/>
              <a:t>od najmłodszych lat!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70892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</a:t>
            </a:r>
          </a:p>
          <a:p>
            <a:pPr>
              <a:buNone/>
            </a:pPr>
            <a:r>
              <a:rPr lang="pl-PL" b="1" dirty="0" smtClean="0"/>
              <a:t>   Aktywność fizyczna jest niezbędna dla prawidłowego rozwoju dzieci i młodzieży, a jak wiadomo nawyki najłatwiej  i najtrwalej kształtuje się właśnie w dzieciństwie. Aktywne dzieciństwo ułatwia przenoszenie wzorców zachowań na przyszłość, w prosty sposób warunkując umiłowanie do ruchu w życiu dorosłym.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098" name="Picture 2" descr="C:\Users\Bonnie Moorhen\Desktop\dziensport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5"/>
            <a:ext cx="5079365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192</TotalTime>
  <Words>348</Words>
  <Application>Microsoft Office PowerPoint</Application>
  <PresentationFormat>Pokaz na ekranie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Bogaty</vt:lpstr>
      <vt:lpstr>Co każdy Rodzic wiedzieć powinien   czyli</vt:lpstr>
      <vt:lpstr>Slajd 2</vt:lpstr>
      <vt:lpstr>Slajd 3</vt:lpstr>
      <vt:lpstr>Slajd 4</vt:lpstr>
      <vt:lpstr>Slajd 5</vt:lpstr>
      <vt:lpstr>A skoro już TO Państwo wiecie…</vt:lpstr>
      <vt:lpstr>Świeć przykładem!</vt:lpstr>
      <vt:lpstr>     Ćwiczcie wspólnie!</vt:lpstr>
      <vt:lpstr>Ćwiczcie od najmłodszych lat!</vt:lpstr>
      <vt:lpstr>Pozwól dziecku spróbować różnych dyscyplin! </vt:lpstr>
      <vt:lpstr>Sport to zabawa i tak ma pozostać!</vt:lpstr>
      <vt:lpstr>Rodzicu pamiętaj, nie zwalniaj dziecka z zajęć wf-u!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Drogi Rodzicu!</dc:title>
  <dc:creator>Bonnie Moorhen</dc:creator>
  <cp:lastModifiedBy>Bonnie Moorhen</cp:lastModifiedBy>
  <cp:revision>28</cp:revision>
  <dcterms:created xsi:type="dcterms:W3CDTF">2016-11-23T17:42:30Z</dcterms:created>
  <dcterms:modified xsi:type="dcterms:W3CDTF">2016-11-24T08:05:57Z</dcterms:modified>
</cp:coreProperties>
</file>